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7"/>
  </p:notesMasterIdLst>
  <p:sldIdLst>
    <p:sldId id="278" r:id="rId2"/>
    <p:sldId id="279" r:id="rId3"/>
    <p:sldId id="280" r:id="rId4"/>
    <p:sldId id="281" r:id="rId5"/>
    <p:sldId id="282" r:id="rId6"/>
  </p:sldIdLst>
  <p:sldSz cx="9144000" cy="5143500" type="screen16x9"/>
  <p:notesSz cx="6858000" cy="9144000"/>
  <p:embeddedFontLst>
    <p:embeddedFont>
      <p:font typeface="DM Sans" panose="020B0604020202020204" charset="0"/>
      <p:regular r:id="rId8"/>
      <p:bold r:id="rId9"/>
      <p:italic r:id="rId10"/>
      <p:boldItalic r:id="rId11"/>
    </p:embeddedFont>
    <p:embeddedFont>
      <p:font typeface="Helvetica Neue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ontenidos/PracticaIntegradoraCursoBacken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c2d556641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1c2d556641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c2d556641e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1c2d556641e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forkear el proyecto Genérico en: 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https://github.com/CoderContenidos/PracticaIntegradoraCursoBackend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- La cuarta práctica integradora está en la rama “parte-4”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c2d556641e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1c2d556641e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c2d556641e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1c2d556641e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c2d556641e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1c2d556641e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Cuarta práctica integradora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9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44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2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integración sobre tu ecommerce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3" name="Google Shape;573;p92"/>
          <p:cNvGrpSpPr/>
          <p:nvPr/>
        </p:nvGrpSpPr>
        <p:grpSpPr>
          <a:xfrm>
            <a:off x="4032278" y="991001"/>
            <a:ext cx="898548" cy="898574"/>
            <a:chOff x="7203613" y="720174"/>
            <a:chExt cx="254100" cy="254100"/>
          </a:xfrm>
        </p:grpSpPr>
        <p:sp>
          <p:nvSpPr>
            <p:cNvPr id="574" name="Google Shape;574;p9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5" name="Google Shape;575;p9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3"/>
          <p:cNvSpPr txBox="1"/>
          <p:nvPr/>
        </p:nvSpPr>
        <p:spPr>
          <a:xfrm>
            <a:off x="415050" y="1614275"/>
            <a:ext cx="8313900" cy="3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base en el proyecto que venimos desarrollando, toca solidificar algunos procesos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Mover la ruta suelta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/api/users/premium/:uid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un router específico para usuarios en /api/users/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el modelo de User para que cuente con una nueva propiedad “documents” el cual será un array que contenga los objetos con las siguientes propiedades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name: String (Nombre del documento).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reference: String (link al documento).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	No es necesario crear un nuevo modelo de Mongoose para éste.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Además, agregar una propiedad al usuario llamada “last_connection”, la cual deberá modificarse cada vez que el usuario realice un proceso de login y logout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1" name="Google Shape;58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93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9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4" name="Google Shape;584;p93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585" name="Google Shape;585;p93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6" name="Google Shape;586;p93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4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3" name="Google Shape;593;p9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94"/>
          <p:cNvSpPr txBox="1"/>
          <p:nvPr/>
        </p:nvSpPr>
        <p:spPr>
          <a:xfrm>
            <a:off x="537975" y="1077925"/>
            <a:ext cx="7643700" cy="3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2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27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endpoint en el router de usuarios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api/users/:uid/documents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 el método POST que permita subir uno o múltiples archivos. Utilizar el middleware de Multer para poder recibir los documentos que se carguen y actualizar en el usuario su status para hacer saber que ya subió algún documento en particular.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middleware de multer deberá estar modificado para que pueda guardar en diferentes carpetas los diferentes archivos que se suban.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sube una imagen de perfil, deberá guardarlo en una carpeta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profiles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en caso de recibir la imagen de un producto, deberá guardarlo en una carpeta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products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mientras que ahora al cargar un documento, multer los guardará en una carpeta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documents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el endpoint </a:t>
            </a:r>
            <a:r>
              <a:rPr lang="es-419" sz="1350" b="1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/api/users/premium/:uid 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sólo actualice al usuario a premium si ya ha cargado los siguientes documentos: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1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○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Identificación, Comprobante de domicilio, Comprobante de estado de cuenta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5" name="Google Shape;595;p94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596" name="Google Shape;596;p94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7" name="Google Shape;597;p94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5"/>
          <p:cNvSpPr txBox="1"/>
          <p:nvPr/>
        </p:nvSpPr>
        <p:spPr>
          <a:xfrm>
            <a:off x="549400" y="2842425"/>
            <a:ext cx="81237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completo (no incluir node_modules).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Corrobora que los usuarios que hayan pasado a premium tengan mayores privilegios de acceso que un usuario normal.</a:t>
            </a: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5" name="Google Shape;605;p95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606" name="Google Shape;606;p95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7" name="Google Shape;607;p95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95"/>
          <p:cNvSpPr txBox="1"/>
          <p:nvPr/>
        </p:nvSpPr>
        <p:spPr>
          <a:xfrm>
            <a:off x="494775" y="1330075"/>
            <a:ext cx="8343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En caso de llamar al endpoint, si no se ha terminado de cargar la documentación, devolver un error indicando que el usuario no ha terminado de procesar su documentación. </a:t>
            </a:r>
            <a:endParaRPr sz="13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(Sólo si quiere pasar de user a premium, no al revés)</a:t>
            </a:r>
            <a:endParaRPr sz="115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9" name="Google Shape;609;p95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Presentación en pantalla (16:9)</PresentationFormat>
  <Paragraphs>42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DM Sans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2023-08-24T18:38:29Z</dcterms:modified>
</cp:coreProperties>
</file>